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8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E8B9-BE4D-425A-A075-F76B052785AF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1DFB-F92E-4710-BEB0-F6BF3FB22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E8B9-BE4D-425A-A075-F76B052785AF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1DFB-F92E-4710-BEB0-F6BF3FB22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E8B9-BE4D-425A-A075-F76B052785AF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1DFB-F92E-4710-BEB0-F6BF3FB22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E8B9-BE4D-425A-A075-F76B052785AF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1DFB-F92E-4710-BEB0-F6BF3FB22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E8B9-BE4D-425A-A075-F76B052785AF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1DFB-F92E-4710-BEB0-F6BF3FB22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E8B9-BE4D-425A-A075-F76B052785AF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1DFB-F92E-4710-BEB0-F6BF3FB22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E8B9-BE4D-425A-A075-F76B052785AF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1DFB-F92E-4710-BEB0-F6BF3FB22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E8B9-BE4D-425A-A075-F76B052785AF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1DFB-F92E-4710-BEB0-F6BF3FB22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E8B9-BE4D-425A-A075-F76B052785AF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1DFB-F92E-4710-BEB0-F6BF3FB22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E8B9-BE4D-425A-A075-F76B052785AF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1DFB-F92E-4710-BEB0-F6BF3FB22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E8B9-BE4D-425A-A075-F76B052785AF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1DFB-F92E-4710-BEB0-F6BF3FB22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5E8B9-BE4D-425A-A075-F76B052785AF}" type="datetimeFigureOut">
              <a:rPr lang="ru-RU" smtClean="0"/>
              <a:pPr/>
              <a:t>06.03.2021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A1DFB-F92E-4710-BEB0-F6BF3FB22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ds05.infourok.ru/uploads/ex/1238/000605a7-baf60731/hello_html_214f4c5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88640" y="-243408"/>
            <a:ext cx="11017224" cy="753924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772400" cy="1470025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С и </a:t>
            </a:r>
            <a:r>
              <a:rPr lang="ru-RU" sz="3200" b="1" dirty="0" err="1" smtClean="0">
                <a:solidFill>
                  <a:srgbClr val="FF0000"/>
                </a:solidFill>
              </a:rPr>
              <a:t>н</a:t>
            </a:r>
            <a:r>
              <a:rPr lang="ru-RU" sz="3200" b="1" dirty="0" smtClean="0">
                <a:solidFill>
                  <a:srgbClr val="FF0000"/>
                </a:solidFill>
              </a:rPr>
              <a:t> к в е </a:t>
            </a:r>
            <a:r>
              <a:rPr lang="ru-RU" sz="3200" b="1" dirty="0" err="1" smtClean="0">
                <a:solidFill>
                  <a:srgbClr val="FF0000"/>
                </a:solidFill>
              </a:rPr>
              <a:t>й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н</a:t>
            </a: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2924944"/>
            <a:ext cx="6400800" cy="2376264"/>
          </a:xfrm>
        </p:spPr>
        <p:txBody>
          <a:bodyPr>
            <a:normAutofit fontScale="55000" lnSpcReduction="20000"/>
          </a:bodyPr>
          <a:lstStyle/>
          <a:p>
            <a:pPr marL="514350" indent="-514350" algn="l">
              <a:buAutoNum type="arabicPeriod"/>
            </a:pPr>
            <a:r>
              <a:rPr lang="ru-RU" sz="5100" b="1" dirty="0" smtClean="0">
                <a:solidFill>
                  <a:schemeClr val="accent4"/>
                </a:solidFill>
              </a:rPr>
              <a:t>Дружелюбие.</a:t>
            </a:r>
          </a:p>
          <a:p>
            <a:pPr marL="514350" indent="-514350" algn="l">
              <a:buAutoNum type="arabicPeriod"/>
            </a:pPr>
            <a:r>
              <a:rPr lang="ru-RU" sz="5100" b="1" dirty="0" smtClean="0">
                <a:solidFill>
                  <a:schemeClr val="accent4"/>
                </a:solidFill>
              </a:rPr>
              <a:t>Приветливое, добродушное.</a:t>
            </a:r>
          </a:p>
          <a:p>
            <a:pPr marL="514350" indent="-514350" algn="l">
              <a:buAutoNum type="arabicPeriod"/>
            </a:pPr>
            <a:r>
              <a:rPr lang="ru-RU" sz="5100" b="1" dirty="0" smtClean="0">
                <a:solidFill>
                  <a:schemeClr val="accent4"/>
                </a:solidFill>
              </a:rPr>
              <a:t>Беречь, любить, заботиться.</a:t>
            </a:r>
          </a:p>
          <a:p>
            <a:pPr marL="514350" indent="-514350" algn="l">
              <a:buAutoNum type="arabicPeriod"/>
            </a:pPr>
            <a:r>
              <a:rPr lang="ru-RU" sz="5100" b="1" dirty="0" smtClean="0">
                <a:solidFill>
                  <a:schemeClr val="accent4"/>
                </a:solidFill>
              </a:rPr>
              <a:t>Смотри с любовью на мир и людей.</a:t>
            </a:r>
          </a:p>
          <a:p>
            <a:pPr marL="514350" indent="-514350" algn="l">
              <a:buAutoNum type="arabicPeriod"/>
            </a:pPr>
            <a:r>
              <a:rPr lang="ru-RU" sz="5100" b="1" dirty="0" smtClean="0">
                <a:solidFill>
                  <a:schemeClr val="accent4"/>
                </a:solidFill>
              </a:rPr>
              <a:t>Добро!</a:t>
            </a:r>
            <a:endParaRPr lang="ru-RU" sz="5100" b="1" dirty="0">
              <a:solidFill>
                <a:schemeClr val="accent4"/>
              </a:solidFill>
            </a:endParaRPr>
          </a:p>
          <a:p>
            <a:pPr marL="514350" indent="-514350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30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 и н к в е й н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Соловьёв</dc:creator>
  <cp:lastModifiedBy>Соловьёв</cp:lastModifiedBy>
  <cp:revision>3</cp:revision>
  <dcterms:created xsi:type="dcterms:W3CDTF">2021-03-04T19:20:40Z</dcterms:created>
  <dcterms:modified xsi:type="dcterms:W3CDTF">2021-03-06T16:24:37Z</dcterms:modified>
</cp:coreProperties>
</file>